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52" d="100"/>
          <a:sy n="152" d="100"/>
        </p:scale>
        <p:origin x="-408" y="210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51435"/>
            <a:ext cx="8352790" cy="809335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15.02.10 Мехатроника и робототехника (по отраслям)</a:t>
            </a:r>
            <a:r>
              <a:rPr lang="ru-RU" sz="16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Срок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3 года 10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месяцев</a:t>
            </a:r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Форма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очная</a:t>
            </a:r>
          </a:p>
        </p:txBody>
      </p:sp>
      <p:pic>
        <p:nvPicPr>
          <p:cNvPr id="101" name="Изображение 100"/>
          <p:cNvPicPr/>
          <p:nvPr/>
        </p:nvPicPr>
        <p:blipFill>
          <a:blip r:embed="rId3"/>
          <a:stretch>
            <a:fillRect/>
          </a:stretch>
        </p:blipFill>
        <p:spPr>
          <a:xfrm>
            <a:off x="5366803" y="1203598"/>
            <a:ext cx="3282454" cy="218646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79512" y="915566"/>
            <a:ext cx="4666786" cy="3400931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pPr indent="180975" algn="just"/>
            <a:r>
              <a:rPr lang="ru-RU" sz="1400" b="1" dirty="0">
                <a:solidFill>
                  <a:srgbClr val="C00000"/>
                </a:solidFill>
              </a:rPr>
              <a:t>Направление деятельности: </a:t>
            </a:r>
            <a:r>
              <a:rPr lang="ru-RU" sz="1400" b="1" dirty="0"/>
              <a:t>Организация и выполнение работ по монтажу, наладке, эксплуатации и техническому обслуживанию </a:t>
            </a:r>
            <a:r>
              <a:rPr lang="ru-RU" sz="1400" b="1" dirty="0" err="1"/>
              <a:t>мехатронных</a:t>
            </a:r>
            <a:r>
              <a:rPr lang="ru-RU" sz="1400" b="1" dirty="0"/>
              <a:t> систем и мобильных робототехнических комплексов</a:t>
            </a:r>
            <a:endParaRPr lang="ru-RU" sz="300" b="1" dirty="0">
              <a:solidFill>
                <a:srgbClr val="C00000"/>
              </a:solidFill>
            </a:endParaRPr>
          </a:p>
          <a:p>
            <a:pPr indent="180975" algn="just"/>
            <a:endParaRPr lang="ru-RU" sz="500" b="1" dirty="0">
              <a:solidFill>
                <a:srgbClr val="C00000"/>
              </a:solidFill>
            </a:endParaRPr>
          </a:p>
          <a:p>
            <a:pPr indent="180975" algn="just"/>
            <a:r>
              <a:rPr lang="ru-RU" sz="1400" b="1" dirty="0">
                <a:solidFill>
                  <a:srgbClr val="C00000"/>
                </a:solidFill>
              </a:rPr>
              <a:t>Виды деятельности</a:t>
            </a:r>
            <a:r>
              <a:rPr lang="ru-RU" sz="1400" b="1" dirty="0"/>
              <a:t>: монтаж, программирование и пуско-наладка </a:t>
            </a:r>
            <a:r>
              <a:rPr lang="ru-RU" sz="1400" b="1" dirty="0" err="1"/>
              <a:t>мехатронных</a:t>
            </a:r>
            <a:r>
              <a:rPr lang="ru-RU" sz="1400" b="1" dirty="0"/>
              <a:t> систем; техническое обслуживание, ремонт и испытание </a:t>
            </a:r>
            <a:r>
              <a:rPr lang="ru-RU" sz="1400" b="1" dirty="0" err="1"/>
              <a:t>мехатронных</a:t>
            </a:r>
            <a:r>
              <a:rPr lang="ru-RU" sz="1400" b="1" dirty="0"/>
              <a:t> систем; разработка, моделирование и оптимизация работы </a:t>
            </a:r>
            <a:r>
              <a:rPr lang="ru-RU" sz="1400" b="1" dirty="0" err="1"/>
              <a:t>мехатронных</a:t>
            </a:r>
            <a:r>
              <a:rPr lang="ru-RU" sz="1400" b="1" dirty="0"/>
              <a:t> систем; эксплуатация мобильных робототехнических комплексов; конструирование, монтаж, техническое обслуживание и ремонт мобильных робототехнических комплексов</a:t>
            </a:r>
            <a:endParaRPr lang="ru-RU" sz="16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138253" y="4011910"/>
            <a:ext cx="3858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ru-RU" sz="1200" b="1" dirty="0"/>
              <a:t>Учебный план включает в себя также обучение по освоению профессии «Электромонтер по ремонту и обслуживанию электрооборудования»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95486"/>
            <a:ext cx="856867" cy="52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4427408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/>
              <a:t>Квалификация выпускника:                 Специалист по </a:t>
            </a:r>
            <a:r>
              <a:rPr lang="ru-RU" sz="1200" b="1" dirty="0" err="1"/>
              <a:t>мехатронике</a:t>
            </a:r>
            <a:r>
              <a:rPr lang="ru-RU" sz="1200" b="1" dirty="0"/>
              <a:t> и робототехнике</a:t>
            </a:r>
            <a:endParaRPr lang="ru-RU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16</TotalTime>
  <Words>102</Words>
  <Application>Microsoft Office PowerPoint</Application>
  <PresentationFormat>Экран (16:9)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15.02.10 Мехатроника и робототехника (по отраслям) Срок обучения: 3 года 10 месяцев  Форма обучения: очная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90</cp:revision>
  <cp:lastPrinted>2024-02-16T05:33:00Z</cp:lastPrinted>
  <dcterms:created xsi:type="dcterms:W3CDTF">2022-09-04T14:00:00Z</dcterms:created>
  <dcterms:modified xsi:type="dcterms:W3CDTF">2025-09-25T04:31:59Z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