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20" d="100"/>
          <a:sy n="120" d="100"/>
        </p:scale>
        <p:origin x="-1386" y="-456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950" y="52070"/>
            <a:ext cx="8187690" cy="1570355"/>
          </a:xfrm>
        </p:spPr>
        <p:txBody>
          <a:bodyPr>
            <a:norm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222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11.02.16 Монтаж, техническое обслуживание и ремонт электронных приборов и устройств</a:t>
            </a:r>
            <a: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Срок обучения: 3 года 10 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месяцев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           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Форма 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очная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25" y="1171059"/>
            <a:ext cx="3652520" cy="25342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3" descr="C:\Users\bezruk_oa\Desktop\9641704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491" y="3888358"/>
            <a:ext cx="1440161" cy="10405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Прямоугольник 1"/>
          <p:cNvSpPr/>
          <p:nvPr/>
        </p:nvSpPr>
        <p:spPr>
          <a:xfrm>
            <a:off x="4139952" y="1114213"/>
            <a:ext cx="4820700" cy="2723823"/>
          </a:xfrm>
          <a:prstGeom prst="rect">
            <a:avLst/>
          </a:prstGeom>
          <a:ln w="285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pPr indent="182563" algn="just"/>
            <a:r>
              <a:rPr lang="ru-RU" sz="1400" b="1" dirty="0">
                <a:solidFill>
                  <a:srgbClr val="C00000"/>
                </a:solidFill>
              </a:rPr>
              <a:t>Направление деятельности: </a:t>
            </a:r>
            <a:r>
              <a:rPr lang="ru-RU" sz="1400" b="1" dirty="0"/>
              <a:t>Производство электрооборудования, электронного и оптического оборудования; сквозные виды профессиональной деятельности в промышленности</a:t>
            </a:r>
          </a:p>
          <a:p>
            <a:pPr indent="182563" algn="just"/>
            <a:endParaRPr lang="ru-RU" sz="300" b="1" dirty="0">
              <a:solidFill>
                <a:srgbClr val="C00000"/>
              </a:solidFill>
            </a:endParaRPr>
          </a:p>
          <a:p>
            <a:pPr indent="182563" algn="just"/>
            <a:r>
              <a:rPr lang="ru-RU" sz="1400" b="1" dirty="0" smtClean="0">
                <a:solidFill>
                  <a:srgbClr val="C00000"/>
                </a:solidFill>
              </a:rPr>
              <a:t>Виды </a:t>
            </a:r>
            <a:r>
              <a:rPr lang="ru-RU" sz="1400" b="1" dirty="0">
                <a:solidFill>
                  <a:srgbClr val="C00000"/>
                </a:solidFill>
              </a:rPr>
              <a:t>деятельности</a:t>
            </a:r>
            <a:r>
              <a:rPr lang="ru-RU" sz="1400" b="1" dirty="0"/>
              <a:t>: выполнение сборки, монтажа и демонтажа электронных приборов и устройств; проведение технического обслуживания и ремонта электронных приборов и устройств; проектирование и диагностика электронных приборов и устройств на основе печатного монтажа. Настройка, регулировка и проведение испытаний электронных приборов и устройств </a:t>
            </a:r>
            <a:endParaRPr lang="ru-RU" sz="1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3885" y="4407192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/>
              <a:t>Учебный план включает в себя также обучение по освоению профессии «Слесарь-сборщик радиоэлектронной аппаратуры и приборов»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491" y="586164"/>
            <a:ext cx="856867" cy="52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3885" y="3993117"/>
            <a:ext cx="65852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Квалификация выпускника: Специалист по электронным приборам и устройствам</a:t>
            </a:r>
            <a:endParaRPr lang="ru-RU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12</TotalTime>
  <Words>100</Words>
  <Application>Microsoft Office PowerPoint</Application>
  <PresentationFormat>Экран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11.02.16 Монтаж, техническое обслуживание и ремонт электронных приборов и устройств  Срок обучения: 3 года 10 месяцев            Форма обучения: очная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91</cp:revision>
  <cp:lastPrinted>2024-02-16T05:33:00Z</cp:lastPrinted>
  <dcterms:created xsi:type="dcterms:W3CDTF">2022-09-04T14:00:00Z</dcterms:created>
  <dcterms:modified xsi:type="dcterms:W3CDTF">2025-09-25T04:31:24Z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