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4" r:id="rId2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7411B"/>
    <a:srgbClr val="E51956"/>
    <a:srgbClr val="0078BF"/>
    <a:srgbClr val="01A7E3"/>
    <a:srgbClr val="972982"/>
    <a:srgbClr val="BCED09"/>
    <a:srgbClr val="FF6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 showGuides="1">
      <p:cViewPr>
        <p:scale>
          <a:sx n="130" d="100"/>
          <a:sy n="130" d="100"/>
        </p:scale>
        <p:origin x="-1086" y="-288"/>
      </p:cViewPr>
      <p:guideLst>
        <p:guide orient="horz" pos="1620"/>
        <p:guide pos="286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792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59BC63F-9E05-4FF8-91ED-0A469B97507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47764"/>
            <a:ext cx="2972547" cy="49792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F5E3BB2-CC5C-4DDF-B23A-8040FF63EC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372C7600-73F0-4C3E-8F4E-2F5349F62322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E229E6EE-2541-4205-A416-45CEEB3EDC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51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дзаголовок 2"/>
          <p:cNvSpPr txBox="1"/>
          <p:nvPr userDrawn="1"/>
        </p:nvSpPr>
        <p:spPr>
          <a:xfrm>
            <a:off x="467544" y="411510"/>
            <a:ext cx="1866762" cy="10801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Сибирский государственный индустриальный</a:t>
            </a:r>
            <a:r>
              <a:rPr lang="en-US" dirty="0"/>
              <a:t> </a:t>
            </a:r>
            <a:r>
              <a:rPr lang="ru-RU" dirty="0"/>
              <a:t>университет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2930748"/>
            <a:ext cx="6120581" cy="115252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 sz="3600"/>
            </a:lvl2pPr>
            <a:lvl3pPr marL="914400" indent="0">
              <a:buFontTx/>
              <a:buNone/>
              <a:defRPr sz="3600"/>
            </a:lvl3pPr>
            <a:lvl4pPr marL="1371600" indent="0">
              <a:buFontTx/>
              <a:buNone/>
              <a:defRPr sz="3600"/>
            </a:lvl4pPr>
            <a:lvl5pPr marL="1828800" indent="0">
              <a:buFontTx/>
              <a:buNone/>
              <a:defRPr sz="3600"/>
            </a:lvl5pPr>
          </a:lstStyle>
          <a:p>
            <a:pPr lvl="0"/>
            <a:r>
              <a:rPr lang="ru-RU" dirty="0"/>
              <a:t>Тема </a:t>
            </a:r>
            <a:br>
              <a:rPr lang="ru-RU" dirty="0"/>
            </a:br>
            <a:r>
              <a:rPr lang="ru-RU" dirty="0"/>
              <a:t>презентации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4372198"/>
            <a:ext cx="6120581" cy="43180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800">
                <a:solidFill>
                  <a:schemeClr val="bg1"/>
                </a:solidFill>
              </a:defRPr>
            </a:lvl3pPr>
            <a:lvl4pPr marL="1371600" indent="0">
              <a:buNone/>
              <a:defRPr sz="1800">
                <a:solidFill>
                  <a:schemeClr val="bg1"/>
                </a:solidFill>
              </a:defRPr>
            </a:lvl4pPr>
            <a:lvl5pPr marL="1828800" indent="0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нов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419622"/>
            <a:ext cx="3960440" cy="1944216"/>
          </a:xfrm>
        </p:spPr>
        <p:txBody>
          <a:bodyPr anchor="t">
            <a:no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1475656" y="3958793"/>
            <a:ext cx="3096344" cy="296453"/>
          </a:xfrm>
        </p:spPr>
        <p:txBody>
          <a:bodyPr anchor="b">
            <a:noAutofit/>
          </a:bodyPr>
          <a:lstStyle>
            <a:lvl1pPr marL="0" indent="0" algn="l">
              <a:lnSpc>
                <a:spcPct val="130000"/>
              </a:lnSpc>
              <a:buFontTx/>
              <a:buNone/>
              <a:defRPr sz="1200" b="0">
                <a:solidFill>
                  <a:schemeClr val="tx1"/>
                </a:solidFill>
                <a:latin typeface="Montserrat SemiBold" panose="00000700000000000000" pitchFamily="2" charset="-52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400"/>
            </a:lvl3pPr>
            <a:lvl4pPr marL="1371600" indent="0">
              <a:buFontTx/>
              <a:buNone/>
              <a:defRPr sz="1200"/>
            </a:lvl4pPr>
            <a:lvl5pPr marL="1828800" indent="0">
              <a:buFontTx/>
              <a:buNone/>
              <a:defRPr sz="1200"/>
            </a:lvl5pPr>
          </a:lstStyle>
          <a:p>
            <a:pPr lvl="0"/>
            <a:r>
              <a:rPr lang="ru-RU" dirty="0"/>
              <a:t>Имя Фамилия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1" hasCustomPrompt="1"/>
          </p:nvPr>
        </p:nvSpPr>
        <p:spPr>
          <a:xfrm>
            <a:off x="1475656" y="4255246"/>
            <a:ext cx="3096344" cy="394027"/>
          </a:xfrm>
        </p:spPr>
        <p:txBody>
          <a:bodyPr anchor="t">
            <a:noAutofit/>
          </a:bodyPr>
          <a:lstStyle>
            <a:lvl1pPr marL="0" indent="0">
              <a:buFontTx/>
              <a:buNone/>
              <a:defRPr sz="9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Должность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dirty="0"/>
              <a:t>+7 900 900 90 90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ru-RU" dirty="0"/>
          </a:p>
        </p:txBody>
      </p:sp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2054" y="4281561"/>
            <a:ext cx="1210386" cy="367712"/>
          </a:xfrm>
          <a:prstGeom prst="rect">
            <a:avLst/>
          </a:prstGeom>
        </p:spPr>
      </p:pic>
      <p:sp>
        <p:nvSpPr>
          <p:cNvPr id="40" name="Рисунок 39"/>
          <p:cNvSpPr>
            <a:spLocks noGrp="1"/>
          </p:cNvSpPr>
          <p:nvPr>
            <p:ph type="pic" sz="quarter" idx="13"/>
          </p:nvPr>
        </p:nvSpPr>
        <p:spPr>
          <a:xfrm>
            <a:off x="611560" y="3958793"/>
            <a:ext cx="660400" cy="691508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800"/>
            </a:lvl1pPr>
          </a:lstStyle>
          <a:p>
            <a:r>
              <a:rPr lang="ru-RU"/>
              <a:t>Вставка рисунка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76CD-639F-43FC-9778-CDDE9E58141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E12AA-3AD9-4120-B5E9-36BDA991F34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40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76CD-639F-43FC-9778-CDDE9E58141A}" type="datetimeFigureOut">
              <a:rPr lang="ru-RU" smtClean="0"/>
              <a:t>25.09.2025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E12AA-3AD9-4120-B5E9-36BDA991F34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950" y="13759"/>
            <a:ext cx="8229600" cy="1252728"/>
          </a:xfrm>
        </p:spPr>
        <p:txBody>
          <a:bodyPr>
            <a:normAutofit fontScale="90000"/>
          </a:bodyPr>
          <a:lstStyle/>
          <a:p>
            <a:pPr algn="l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2220" b="1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09.02.07 Информационные системы и программирование </a:t>
            </a:r>
            <a:r>
              <a:rPr lang="ru-RU" sz="222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/>
            </a:r>
            <a:br>
              <a:rPr lang="ru-RU" sz="222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</a:br>
            <a:r>
              <a:rPr lang="ru-RU" sz="1555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Срок обучения: 3 года 10 месяцев</a:t>
            </a:r>
            <a:r>
              <a:rPr lang="ru-RU" sz="1555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/>
            </a:r>
            <a:br>
              <a:rPr lang="ru-RU" sz="1555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</a:br>
            <a:r>
              <a:rPr lang="ru-RU" sz="1555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Форма обучения: очная</a:t>
            </a:r>
            <a:r>
              <a:rPr lang="ru-RU" sz="222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/>
            </a:r>
            <a:br>
              <a:rPr lang="ru-RU" sz="222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</a:br>
            <a:endParaRPr lang="ru-RU" sz="2220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/>
              <a:cs typeface="Arial" panose="020B0604020202020204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038380"/>
            <a:ext cx="2908344" cy="193843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0" name="Picture 2" descr="C:\Users\bezruk_oa\Desktop\1505277101_a69034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51550"/>
            <a:ext cx="861672" cy="861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3"/>
          <p:cNvSpPr txBox="1"/>
          <p:nvPr/>
        </p:nvSpPr>
        <p:spPr>
          <a:xfrm>
            <a:off x="251520" y="1013222"/>
            <a:ext cx="5184576" cy="2193272"/>
          </a:xfrm>
          <a:prstGeom prst="rect">
            <a:avLst/>
          </a:prstGeom>
          <a:ln w="38100">
            <a:solidFill>
              <a:srgbClr val="0000FF"/>
            </a:solidFill>
            <a:prstDash val="sysDot"/>
          </a:ln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5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9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5"/>
              </a:spcBef>
              <a:buClr>
                <a:schemeClr val="accent1"/>
              </a:buClr>
              <a:buFont typeface="Symbol" panose="05050102010706020507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88900" algn="just">
              <a:spcBef>
                <a:spcPts val="1200"/>
              </a:spcBef>
              <a:buFont typeface="Symbol" panose="05050102010706020507" pitchFamily="18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сферу деятельности администратора входит создание баз данных, налаживает её работу, следит за бесперебойной работой сервера и обеспечивает доступ пользователей к нужной информации, обеспечивает безопасность и корректность их работы баз данных.</a:t>
            </a:r>
          </a:p>
          <a:p>
            <a:pPr marL="0" indent="88900" algn="just">
              <a:spcBef>
                <a:spcPts val="1200"/>
              </a:spcBef>
              <a:buFont typeface="Symbol" panose="05050102010706020507" pitchFamily="18" charset="2"/>
              <a:buNone/>
            </a:pPr>
            <a:r>
              <a:rPr lang="ru-RU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своей работе администратор баз данных использует знание языков программирования, основных сетевых протоколов и сервисов.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280757"/>
            <a:ext cx="2069868" cy="13805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890" y="3128177"/>
            <a:ext cx="3310336" cy="11499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9359" y="4371950"/>
            <a:ext cx="856867" cy="528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672810"/>
            <a:ext cx="2987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b="1" dirty="0"/>
              <a:t>Квалификация выпускника Администратор баз данных</a:t>
            </a:r>
            <a:endParaRPr lang="ru-RU" sz="1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bsiu_powerpoint_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2">
      <a:majorFont>
        <a:latin typeface="Montserrat ExtraBold"/>
        <a:ea typeface=""/>
        <a:cs typeface=""/>
      </a:majorFont>
      <a:minorFont>
        <a:latin typeface="Montserrat Medium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sibsiu_powerpoint_theme</Template>
  <TotalTime>10</TotalTime>
  <Words>62</Words>
  <Application>Microsoft Office PowerPoint</Application>
  <PresentationFormat>Экран (16:9)</PresentationFormat>
  <Paragraphs>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sibsiu_powerpoint_theme</vt:lpstr>
      <vt:lpstr>09.02.07 Информационные системы и программирование  Срок обучения: 3 года 10 месяцев Форма обучения: очная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Корнев</dc:creator>
  <cp:lastModifiedBy>Бойкова Анастасия Владимировна</cp:lastModifiedBy>
  <cp:revision>90</cp:revision>
  <cp:lastPrinted>2024-02-16T05:33:00Z</cp:lastPrinted>
  <dcterms:created xsi:type="dcterms:W3CDTF">2022-09-04T14:00:00Z</dcterms:created>
  <dcterms:modified xsi:type="dcterms:W3CDTF">2025-09-25T04:30:32Z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3A2F77FEF0AF40259B847116BCBD06C9_13</vt:lpwstr>
  </property>
  <property fmtid="{D5CDD505-2E9C-101B-9397-08002B2CF9AE}" pid="3" name="KSOProductBuildVer">
    <vt:lpwstr>1049-12.2.0.13431</vt:lpwstr>
  </property>
</Properties>
</file>