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1" r:id="rId2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411B"/>
    <a:srgbClr val="E51956"/>
    <a:srgbClr val="0078BF"/>
    <a:srgbClr val="01A7E3"/>
    <a:srgbClr val="972982"/>
    <a:srgbClr val="BCED09"/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8" autoAdjust="0"/>
  </p:normalViewPr>
  <p:slideViewPr>
    <p:cSldViewPr showGuides="1">
      <p:cViewPr>
        <p:scale>
          <a:sx n="140" d="100"/>
          <a:sy n="140" d="100"/>
        </p:scale>
        <p:origin x="-816" y="-132"/>
      </p:cViewPr>
      <p:guideLst>
        <p:guide orient="horz" pos="1620"/>
        <p:guide pos="28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59BC63F-9E05-4FF8-91ED-0A469B97507A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F5E3BB2-CC5C-4DDF-B23A-8040FF63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372C7600-73F0-4C3E-8F4E-2F5349F62322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E229E6EE-2541-4205-A416-45CEEB3E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1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/>
          <p:nvPr userDrawn="1"/>
        </p:nvSpPr>
        <p:spPr>
          <a:xfrm>
            <a:off x="467544" y="411510"/>
            <a:ext cx="186676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Сибирский государственный индустриальный</a:t>
            </a:r>
            <a:r>
              <a:rPr lang="en-US" dirty="0"/>
              <a:t> </a:t>
            </a:r>
            <a:r>
              <a:rPr lang="ru-RU" dirty="0"/>
              <a:t>университет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930748"/>
            <a:ext cx="6120581" cy="11525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600"/>
            </a:lvl3pPr>
            <a:lvl4pPr marL="1371600" indent="0">
              <a:buFontTx/>
              <a:buNone/>
              <a:defRPr sz="3600"/>
            </a:lvl4pPr>
            <a:lvl5pPr marL="1828800" indent="0">
              <a:buFontTx/>
              <a:buNone/>
              <a:defRPr sz="3600"/>
            </a:lvl5pPr>
          </a:lstStyle>
          <a:p>
            <a:pPr lvl="0"/>
            <a:r>
              <a:rPr lang="ru-RU" dirty="0"/>
              <a:t>Тема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372198"/>
            <a:ext cx="6120581" cy="4318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ов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9622"/>
            <a:ext cx="3960440" cy="1944216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1475656" y="3958793"/>
            <a:ext cx="3096344" cy="296453"/>
          </a:xfrm>
        </p:spPr>
        <p:txBody>
          <a:bodyPr anchor="b">
            <a:noAutofit/>
          </a:bodyPr>
          <a:lstStyle>
            <a:lvl1pPr marL="0" indent="0" algn="l">
              <a:lnSpc>
                <a:spcPct val="130000"/>
              </a:lnSpc>
              <a:buFontTx/>
              <a:buNone/>
              <a:defRPr sz="1200" b="0">
                <a:solidFill>
                  <a:schemeClr val="tx1"/>
                </a:solidFill>
                <a:latin typeface="Montserrat SemiBold" panose="00000700000000000000" pitchFamily="2" charset="-52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75656" y="4255246"/>
            <a:ext cx="3096344" cy="394027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Должность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+7 900 900 90 90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54" y="4281561"/>
            <a:ext cx="1210386" cy="367712"/>
          </a:xfrm>
          <a:prstGeom prst="rect">
            <a:avLst/>
          </a:prstGeom>
        </p:spPr>
      </p:pic>
      <p:sp>
        <p:nvSpPr>
          <p:cNvPr id="40" name="Рисунок 39"/>
          <p:cNvSpPr>
            <a:spLocks noGrp="1"/>
          </p:cNvSpPr>
          <p:nvPr>
            <p:ph type="pic" sz="quarter" idx="13"/>
          </p:nvPr>
        </p:nvSpPr>
        <p:spPr>
          <a:xfrm>
            <a:off x="611560" y="3958793"/>
            <a:ext cx="660400" cy="69150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r>
              <a:rPr lang="ru-RU"/>
              <a:t>Вставка рисунка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4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676CD-639F-43FC-9778-CDDE9E58141A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E12AA-3AD9-4120-B5E9-36BDA991F3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512" y="-18071"/>
            <a:ext cx="8110220" cy="987574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09.02.06 Сетевое и системное администрирование</a:t>
            </a:r>
            <a:r>
              <a:rPr lang="ru-RU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обучения: 3 года 10 месяцев</a:t>
            </a:r>
            <a:b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обучения: очная</a:t>
            </a:r>
            <a:b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bezruk_oa\Desktop\167241z_remont-i-nastrojka-kompjuterov-nou-foto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8" y="2643758"/>
            <a:ext cx="2398833" cy="1609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Объект 3"/>
          <p:cNvSpPr txBox="1"/>
          <p:nvPr/>
        </p:nvSpPr>
        <p:spPr>
          <a:xfrm>
            <a:off x="344911" y="1203598"/>
            <a:ext cx="8496944" cy="1257624"/>
          </a:xfrm>
          <a:prstGeom prst="rect">
            <a:avLst/>
          </a:prstGeom>
          <a:ln w="28575">
            <a:solidFill>
              <a:srgbClr val="0000FF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88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сферу деятельности системного администратора входит:</a:t>
            </a:r>
          </a:p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рабочего состояния компьютерного оборудования, проектирование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администрирование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модернизация локальной сети, поддержка центрального сервера.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Например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администраторы программ «1С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администраторы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локальных сетей, веб-мастера и т. д.). </a:t>
            </a:r>
          </a:p>
        </p:txBody>
      </p:sp>
      <p:pic>
        <p:nvPicPr>
          <p:cNvPr id="2" name="Picture 2" descr="C:\Users\bezruk_oa\Desktop\1505277101_a69034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3478"/>
            <a:ext cx="794986" cy="7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84597"/>
            <a:ext cx="2867452" cy="1612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43758"/>
            <a:ext cx="2467640" cy="1642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5716"/>
            <a:ext cx="856867" cy="52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5857" y="4539070"/>
            <a:ext cx="6097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Квалификация </a:t>
            </a:r>
            <a:r>
              <a:rPr lang="ru-RU" sz="1600" b="1" dirty="0" smtClean="0"/>
              <a:t>выпускника</a:t>
            </a:r>
            <a:r>
              <a:rPr lang="ru-RU" sz="1600" b="1" dirty="0"/>
              <a:t>:</a:t>
            </a:r>
            <a:r>
              <a:rPr lang="ru-RU" sz="1600" b="1" dirty="0" smtClean="0"/>
              <a:t> </a:t>
            </a:r>
            <a:r>
              <a:rPr lang="ru-RU" sz="1600" b="1" dirty="0"/>
              <a:t>Системный администратор</a:t>
            </a:r>
            <a:endParaRPr lang="ru-RU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bsiu_powerpoint_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Montserrat ExtraBold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sibsiu_powerpoint_theme</Template>
  <TotalTime>23</TotalTime>
  <Words>47</Words>
  <Application>Microsoft Office PowerPoint</Application>
  <PresentationFormat>Экран (16:9)</PresentationFormat>
  <Paragraphs>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sibsiu_powerpoint_theme</vt:lpstr>
      <vt:lpstr> 09.02.06 Сетевое и системное администрирование Срок обучения: 3 года 10 месяцев Форма обучения: очная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Корнев</dc:creator>
  <cp:lastModifiedBy>Бойкова Анастасия Владимировна</cp:lastModifiedBy>
  <cp:revision>91</cp:revision>
  <cp:lastPrinted>2024-02-16T05:33:00Z</cp:lastPrinted>
  <dcterms:created xsi:type="dcterms:W3CDTF">2022-09-04T14:00:00Z</dcterms:created>
  <dcterms:modified xsi:type="dcterms:W3CDTF">2025-09-25T04:28:57Z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3A2F77FEF0AF40259B847116BCBD06C9_13</vt:lpwstr>
  </property>
  <property fmtid="{D5CDD505-2E9C-101B-9397-08002B2CF9AE}" pid="3" name="KSOProductBuildVer">
    <vt:lpwstr>1049-12.2.0.13431</vt:lpwstr>
  </property>
</Properties>
</file>