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9" r:id="rId1"/>
  </p:sldMasterIdLst>
  <p:sldIdLst>
    <p:sldId id="256" r:id="rId2"/>
    <p:sldId id="257" r:id="rId3"/>
    <p:sldId id="266" r:id="rId4"/>
    <p:sldId id="267" r:id="rId5"/>
    <p:sldId id="258" r:id="rId6"/>
    <p:sldId id="268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843F-E534-483B-8553-7DF24072C245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139FA-13A9-41D7-AE6D-D32A67D9BD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5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EF5F-0969-4DE4-A47D-58B3A47EF142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6AC3B-1AA4-4562-8DB7-DBD8E04CF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57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DFE4-1F51-434A-8F62-B577C3789477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AC7834B-50D7-4644-B269-FDC2DDD747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5376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1C030-C4AF-4C70-9355-A8C15722B2FE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35F11-A15C-4CD3-99F4-B51A4E1D6B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31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800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CEFE-EB6D-4CF9-AD23-018A4AB8918B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D10441F-5775-478E-B3EE-85BC25B639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185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2340-B885-45CD-81B8-D63CC128C8C3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B029FD-39A3-411F-AC77-F0C8E45526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630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44F65-259A-4F3D-A3C1-3BC36F09AFCF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D818F-1957-43DA-8F13-5A1704B6E5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897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38E6-C2B7-4EF4-A45E-DA9E8A7A6683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BAA88-786D-4ABD-8425-4AA7B6BD5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537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1FE53-089A-4FED-BD75-3E00E5CCD05C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A166B-081D-4FBC-8839-BA00529B8B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650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896E-476E-4837-B208-62C46C37E2AB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8C137-7FE1-4C5C-867E-375CD052C2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41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222B-AC29-4A5C-A9FA-18954F8EB1B1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44BCF-A0BB-4F8E-B8AC-12F5073CF0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9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34B1-F6CE-47B0-BF62-6B216AE68F82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42993F-EEE9-4903-A43D-CA6636523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25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F47C-6B8E-4A17-98C6-8DDF7C699158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39747-F0B6-4F52-9F9C-69F8676EBB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625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EC215-5FB3-4359-AF14-377764F4BC06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B887A-5866-4C62-BB26-8186D1EC42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7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E6882-75B7-46DA-B4CE-B4C2C4A95F57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48863-E79A-46E6-A3C1-7E99856F78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98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B63E6-4F79-44B5-8599-54A8B338554E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FB59-FED5-42A1-B3D9-0457157DAC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45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04392F5-2823-4ACC-B84C-11A4AE3C67F9}" type="datetimeFigureOut">
              <a:rPr lang="ru-RU"/>
              <a:pPr>
                <a:defRPr/>
              </a:pPr>
              <a:t>19.06.2019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C4EE7E-EE6B-46EF-93FB-0CC0A27F3B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33" r:id="rId11"/>
    <p:sldLayoutId id="2147484328" r:id="rId12"/>
    <p:sldLayoutId id="2147484334" r:id="rId13"/>
    <p:sldLayoutId id="2147484329" r:id="rId14"/>
    <p:sldLayoutId id="2147484330" r:id="rId15"/>
    <p:sldLayoutId id="2147484331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8FBFD"/>
            </a:gs>
            <a:gs pos="30000">
              <a:srgbClr val="F8FBFD"/>
            </a:gs>
            <a:gs pos="74001">
              <a:srgbClr val="9DC8E8"/>
            </a:gs>
            <a:gs pos="83000">
              <a:srgbClr val="9DC8E8"/>
            </a:gs>
            <a:gs pos="100000">
              <a:srgbClr val="BEDA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общежития №3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3967163" y="5303838"/>
            <a:ext cx="4008437" cy="72231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dirty="0" smtClean="0"/>
              <a:t>2018-2019 </a:t>
            </a:r>
            <a:r>
              <a:rPr lang="ru-RU" sz="3200" dirty="0"/>
              <a:t>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41400" y="577850"/>
            <a:ext cx="10080625" cy="9890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жизнь студентов!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3219450" y="2125663"/>
            <a:ext cx="6054725" cy="1116012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октября стартовала студенческая спартакиада между общежитиями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СибГИУ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различным видам спорта!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399" y="2065731"/>
            <a:ext cx="2933333" cy="403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114"/>
            <a:ext cx="3219048" cy="395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33" y="3440335"/>
            <a:ext cx="5952381" cy="302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3"/>
          <a:stretch>
            <a:fillRect/>
          </a:stretch>
        </p:blipFill>
        <p:spPr bwMode="auto">
          <a:xfrm>
            <a:off x="350838" y="2268538"/>
            <a:ext cx="488632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188" y="2327878"/>
            <a:ext cx="5841905" cy="4250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8763" y="577850"/>
            <a:ext cx="10898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Награждение за почётное 4 место в спартакиаде среди общежитий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СибГИУ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61925" y="2273300"/>
            <a:ext cx="12030075" cy="102076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C"/>
            </a:gs>
            <a:gs pos="30000">
              <a:srgbClr val="F4F9FC"/>
            </a:gs>
            <a:gs pos="74001">
              <a:srgbClr val="9DC8E8"/>
            </a:gs>
            <a:gs pos="83000">
              <a:srgbClr val="9DC8E8"/>
            </a:gs>
            <a:gs pos="100000">
              <a:srgbClr val="BEDA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первокурсников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0" y="2540000"/>
            <a:ext cx="10820400" cy="37242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-2019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  нашего общежития начался с заселения первого курса. Заведующ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ий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общежитием и члены </a:t>
            </a:r>
            <a:r>
              <a:rPr lang="ru-RU" altLang="ru-RU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студ.совета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ознакомили ребят первого курса с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равилами проживания, правилами техники пожарной безопасности и распорядком общежития. </a:t>
            </a:r>
          </a:p>
          <a:p>
            <a:pPr algn="just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</a:t>
            </a: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первокурсники активно включились в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творческую и спортивную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жизнь общежития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ru-RU" alt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4F9FC"/>
            </a:gs>
            <a:gs pos="35001">
              <a:srgbClr val="F4F9FC"/>
            </a:gs>
            <a:gs pos="83000">
              <a:srgbClr val="9DC8E8"/>
            </a:gs>
            <a:gs pos="94000">
              <a:srgbClr val="9DC8E8"/>
            </a:gs>
            <a:gs pos="100000">
              <a:srgbClr val="BEDA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663" y="609600"/>
            <a:ext cx="8597900" cy="13208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днём студента!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30400"/>
            <a:ext cx="5721465" cy="4523949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139" y="2017218"/>
            <a:ext cx="5534189" cy="443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C"/>
            </a:gs>
            <a:gs pos="30000">
              <a:srgbClr val="F4F9FC"/>
            </a:gs>
            <a:gs pos="35001">
              <a:srgbClr val="F4F9FC"/>
            </a:gs>
            <a:gs pos="83000">
              <a:srgbClr val="9DC8E8"/>
            </a:gs>
            <a:gs pos="94000">
              <a:srgbClr val="9DC8E8"/>
            </a:gs>
            <a:gs pos="100000">
              <a:srgbClr val="BEDA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Отмечаем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Halloween!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0" y="1512290"/>
            <a:ext cx="4591498" cy="5125294"/>
          </a:xfrm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13388" y="1674813"/>
            <a:ext cx="6096000" cy="47482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Старый праздник Хэллоуин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Постучался в двери!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Оторвёмся вместе с ним,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чудеса поверим,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Накануне Дня Святых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Ведьмами нарядимся,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Напугаем всех живых,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Ух, мы постараемся!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Наберём мешок мы сластей,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 сегодня почудим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подарим людям счастье,</a:t>
            </a:r>
          </a:p>
          <a:p>
            <a:pPr eaLnBrk="1" hangingPunct="1"/>
            <a:r>
              <a:rPr lang="ru-RU" sz="240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этот праздник Хэллоуин!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4F9FC"/>
            </a:gs>
            <a:gs pos="74001">
              <a:srgbClr val="9DC8E8"/>
            </a:gs>
            <a:gs pos="83000">
              <a:srgbClr val="9DC8E8"/>
            </a:gs>
            <a:gs pos="100000">
              <a:srgbClr val="BEDA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146300" y="568325"/>
            <a:ext cx="8597900" cy="114935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СВИНЬИ!</a:t>
            </a:r>
            <a:r>
              <a:rPr lang="ru-RU" altLang="ru-RU" sz="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sz="2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4" y="1822749"/>
            <a:ext cx="5227780" cy="392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070" y="1323986"/>
            <a:ext cx="3814232" cy="503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23375" y="2130425"/>
            <a:ext cx="304006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РЕБЯТА ДРУЖНО ГОТОВИЛИСЬ К ВСТРЕЧЕ НОВОГО ГОДА,НАРЯЖАЛИ ХОЛЛ ОБЩЕЖИТИЯ - ПРЕВРАЩАЯ ЕГО В МАЛЕНЬКИЙ СКАЗОЧНЫЙ МИР!</a:t>
            </a:r>
            <a:endParaRPr lang="ru-RU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C"/>
            </a:gs>
            <a:gs pos="74001">
              <a:srgbClr val="9DC8E8"/>
            </a:gs>
            <a:gs pos="83000">
              <a:srgbClr val="9DC8E8"/>
            </a:gs>
            <a:gs pos="100000">
              <a:srgbClr val="BEDA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Днём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Влюбленных!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46" y="1681017"/>
            <a:ext cx="6324282" cy="4696249"/>
          </a:xfr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07013" y="1997075"/>
            <a:ext cx="6607175" cy="40640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Днём святого Валентина,</a:t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всех любящих сердец!</a:t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его святая сила</a:t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Даст вам счастье наконец.</a:t>
            </a:r>
          </a:p>
          <a:p>
            <a:pPr algn="ctr" eaLnBrk="1" hangingPunct="1">
              <a:defRPr/>
            </a:pP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печали все уходят,</a:t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 на смену мир придёт,</a:t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Благоденствие, доходы,</a:t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 радость и любовь!</a:t>
            </a:r>
            <a:br>
              <a:rPr lang="ru-RU" altLang="ru-RU" sz="2400" smtClean="0">
                <a:solidFill>
                  <a:srgbClr val="0F769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smtClean="0">
              <a:solidFill>
                <a:srgbClr val="0F769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F9FC"/>
            </a:gs>
            <a:gs pos="74001">
              <a:srgbClr val="9DC8E8"/>
            </a:gs>
            <a:gs pos="83000">
              <a:srgbClr val="9DC8E8"/>
            </a:gs>
            <a:gs pos="100000">
              <a:srgbClr val="BEDA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031875" y="414338"/>
            <a:ext cx="9604375" cy="10493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защитника отечества!</a:t>
            </a:r>
            <a:r>
              <a:rPr lang="ru-RU" dirty="0"/>
              <a:t/>
            </a:r>
            <a:br>
              <a:rPr lang="ru-RU" dirty="0"/>
            </a:br>
            <a:endParaRPr lang="ru-RU" sz="2700" dirty="0"/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6592888" y="3089275"/>
            <a:ext cx="4962525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Любимые защитники,</a:t>
            </a:r>
            <a:b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примите поздравления!</a:t>
            </a:r>
            <a:b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Улыбок, счастья, радости,</a:t>
            </a:r>
            <a:b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Удачи и Везения!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8" y="1810028"/>
            <a:ext cx="6257143" cy="445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марта - международный женский день!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6296025" y="2773363"/>
            <a:ext cx="5659438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Пусть сбываются мечты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В день тепла и красоты,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Принесет вам жизнь подарки.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С Женским днем 8 Марта!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229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7977"/>
            <a:ext cx="6296025" cy="461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504950" y="188913"/>
            <a:ext cx="9602788" cy="12017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– День Победы!</a:t>
            </a:r>
            <a:br>
              <a:rPr lang="ru-RU" sz="45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всех проживающих в общежитии с Великим праздником!</a:t>
            </a:r>
            <a:endParaRPr lang="ru-RU" sz="45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0" y="1688792"/>
            <a:ext cx="3958373" cy="4965407"/>
          </a:xfrm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6" y="2067906"/>
            <a:ext cx="4243725" cy="3803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01038" y="1909763"/>
            <a:ext cx="39544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Великий праздник — День Победы,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Памятная дата для страны.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Её отвоевали наши деды,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Стоила она им дорогой цены!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этот день мы будем помнить вечно,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Их подвиг в сердце навсегда.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Им благодарны бесконечно,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Спасли нам жизнь они тогда.</a:t>
            </a:r>
          </a:p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Желаем мира во всём мире,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не познать вам страх войны.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Чтоб счастливо всегда все жили,</a:t>
            </a:r>
          </a:p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Спокойствием, добром окружены.</a:t>
            </a:r>
          </a:p>
          <a:p>
            <a:pPr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260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Trebuchet MS</vt:lpstr>
      <vt:lpstr>Wingdings 3</vt:lpstr>
      <vt:lpstr>Calibri</vt:lpstr>
      <vt:lpstr>Times New Roman</vt:lpstr>
      <vt:lpstr>verdana</vt:lpstr>
      <vt:lpstr>Аспект</vt:lpstr>
      <vt:lpstr>Студенческая жизнь общежития №3</vt:lpstr>
      <vt:lpstr>Знакомство первокурсников</vt:lpstr>
      <vt:lpstr>С днём студента!</vt:lpstr>
      <vt:lpstr>             Отмечаем Halloween!</vt:lpstr>
      <vt:lpstr>НОВЫЙ ГОД – ГОД СВИНЬИ! </vt:lpstr>
      <vt:lpstr> С Днём всех Влюбленных!</vt:lpstr>
      <vt:lpstr>День защитника отечества! </vt:lpstr>
      <vt:lpstr>8 марта - международный женский день!</vt:lpstr>
      <vt:lpstr>9 мая – День Победы! Поздравляем всех проживающих в общежитии с Великим праздником!</vt:lpstr>
      <vt:lpstr>Спортивная жизнь студентов!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Культурная жизнь общежития №3</dc:title>
  <dc:creator>user user</dc:creator>
  <cp:lastModifiedBy>osst-155</cp:lastModifiedBy>
  <cp:revision>19</cp:revision>
  <dcterms:created xsi:type="dcterms:W3CDTF">2018-07-26T02:38:56Z</dcterms:created>
  <dcterms:modified xsi:type="dcterms:W3CDTF">2019-06-19T04:27:03Z</dcterms:modified>
</cp:coreProperties>
</file>